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19"/>
  </p:notesMasterIdLst>
  <p:sldIdLst>
    <p:sldId id="267" r:id="rId2"/>
    <p:sldId id="280" r:id="rId3"/>
    <p:sldId id="268" r:id="rId4"/>
    <p:sldId id="269" r:id="rId5"/>
    <p:sldId id="285" r:id="rId6"/>
    <p:sldId id="271" r:id="rId7"/>
    <p:sldId id="272" r:id="rId8"/>
    <p:sldId id="273" r:id="rId9"/>
    <p:sldId id="275" r:id="rId10"/>
    <p:sldId id="276" r:id="rId11"/>
    <p:sldId id="274" r:id="rId12"/>
    <p:sldId id="270" r:id="rId13"/>
    <p:sldId id="281" r:id="rId14"/>
    <p:sldId id="282" r:id="rId15"/>
    <p:sldId id="283" r:id="rId16"/>
    <p:sldId id="284" r:id="rId17"/>
    <p:sldId id="264" r:id="rId1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18FE2A-2868-4B32-8FF6-14CB2EF56A92}">
          <p14:sldIdLst>
            <p14:sldId id="267"/>
          </p14:sldIdLst>
        </p14:section>
        <p14:section name="HDSD APP" id="{28571246-CC10-4C99-A1D7-98BA6715DC0A}">
          <p14:sldIdLst>
            <p14:sldId id="280"/>
            <p14:sldId id="268"/>
            <p14:sldId id="269"/>
            <p14:sldId id="285"/>
            <p14:sldId id="271"/>
            <p14:sldId id="272"/>
            <p14:sldId id="273"/>
            <p14:sldId id="275"/>
            <p14:sldId id="276"/>
            <p14:sldId id="274"/>
            <p14:sldId id="270"/>
            <p14:sldId id="281"/>
            <p14:sldId id="282"/>
            <p14:sldId id="283"/>
            <p14:sldId id="284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12" autoAdjust="0"/>
    <p:restoredTop sz="94660"/>
  </p:normalViewPr>
  <p:slideViewPr>
    <p:cSldViewPr>
      <p:cViewPr>
        <p:scale>
          <a:sx n="125" d="100"/>
          <a:sy n="125" d="100"/>
        </p:scale>
        <p:origin x="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C2F02-15E0-4AB8-B62A-5DC47EE3DF8C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89389-34BE-4CDD-B737-E649AEB5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91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D3A65-C658-45D2-AE38-D6D82F487BF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79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2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8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9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E0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43002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1D572-4D10-47DE-9E2A-E359992A16E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2018/9/5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BD6F-EDE4-4F35-8406-1DE0BFE3BAF9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フッター プレースホルダー 1"/>
          <p:cNvSpPr txBox="1">
            <a:spLocks/>
          </p:cNvSpPr>
          <p:nvPr userDrawn="1"/>
        </p:nvSpPr>
        <p:spPr>
          <a:xfrm>
            <a:off x="7514446" y="6687751"/>
            <a:ext cx="1387559" cy="138499"/>
          </a:xfrm>
          <a:prstGeom prst="rect">
            <a:avLst/>
          </a:prstGeom>
        </p:spPr>
        <p:txBody>
          <a:bodyPr vert="horz" wrap="none" lIns="91440" tIns="45720" rIns="0" bIns="0" rtlCol="0" anchor="b" anchorCtr="0">
            <a:spAutoFit/>
          </a:bodyPr>
          <a:lstStyle>
            <a:defPPr>
              <a:defRPr lang="ja-JP"/>
            </a:defPPr>
            <a:lvl1pPr marL="0" algn="r" defTabSz="914400" rtl="0" eaLnBrk="1" fontAlgn="b" latinLnBrk="0" hangingPunct="1">
              <a:defRPr kumimoji="1" sz="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solidFill>
                  <a:prstClr val="black"/>
                </a:solidFill>
              </a:rPr>
              <a:t>©2015 Mitsubishi Electric Corporation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88" y="4046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472" y="2276872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err="1"/>
              <a:t>hướng</a:t>
            </a:r>
            <a:r>
              <a:rPr lang="en-US" sz="2400" b="1" cap="all" dirty="0"/>
              <a:t> </a:t>
            </a:r>
            <a:r>
              <a:rPr lang="en-US" sz="2400" b="1" cap="all" dirty="0" err="1"/>
              <a:t>dẫn</a:t>
            </a:r>
            <a:r>
              <a:rPr lang="en-US" sz="2400" b="1" cap="all" dirty="0"/>
              <a:t> </a:t>
            </a:r>
            <a:r>
              <a:rPr lang="en-US" sz="2400" b="1" cap="all" dirty="0" err="1"/>
              <a:t>sử</a:t>
            </a:r>
            <a:r>
              <a:rPr lang="en-US" sz="2400" b="1" cap="all" dirty="0"/>
              <a:t> </a:t>
            </a:r>
            <a:r>
              <a:rPr lang="en-US" sz="2400" b="1" cap="all" dirty="0" err="1"/>
              <a:t>dụng</a:t>
            </a:r>
            <a:endParaRPr lang="en-US" sz="2400" dirty="0"/>
          </a:p>
          <a:p>
            <a:pPr algn="ctr"/>
            <a:r>
              <a:rPr lang="en-US" sz="2400" b="1" cap="all" dirty="0"/>
              <a:t>Mobile app </a:t>
            </a:r>
            <a:r>
              <a:rPr lang="en-US" sz="2400" b="1" cap="all" dirty="0" err="1"/>
              <a:t>dành</a:t>
            </a:r>
            <a:r>
              <a:rPr lang="en-US" sz="2400" b="1" cap="all" dirty="0"/>
              <a:t> </a:t>
            </a:r>
            <a:r>
              <a:rPr lang="en-US" sz="2400" b="1" cap="all" dirty="0" err="1"/>
              <a:t>cho</a:t>
            </a:r>
            <a:r>
              <a:rPr lang="en-US" sz="2400" b="1" cap="all" dirty="0"/>
              <a:t> </a:t>
            </a:r>
            <a:r>
              <a:rPr lang="en-US" sz="2400" b="1" cap="all" dirty="0" err="1"/>
              <a:t>Đại</a:t>
            </a:r>
            <a:r>
              <a:rPr lang="en-US" sz="2400" b="1" cap="all" dirty="0"/>
              <a:t> </a:t>
            </a:r>
            <a:r>
              <a:rPr lang="en-US" sz="2400" b="1" cap="all" dirty="0" err="1"/>
              <a:t>lý</a:t>
            </a:r>
            <a:r>
              <a:rPr lang="en-US" sz="2400" b="1" cap="all" dirty="0"/>
              <a:t> </a:t>
            </a:r>
            <a:endParaRPr lang="en-US" sz="2400" dirty="0"/>
          </a:p>
          <a:p>
            <a:pPr algn="ctr"/>
            <a:r>
              <a:rPr lang="en-US" sz="2400" b="1" cap="all" dirty="0" err="1"/>
              <a:t>mitsubishi</a:t>
            </a:r>
            <a:r>
              <a:rPr lang="en-US" sz="2400" b="1" cap="all" dirty="0"/>
              <a:t> ELECTRIC VIETNAM</a:t>
            </a:r>
            <a:endParaRPr lang="en-US" sz="2400" dirty="0"/>
          </a:p>
          <a:p>
            <a:pPr algn="ctr"/>
            <a:endParaRPr lang="en-US" sz="3200" b="1" cap="all" dirty="0" smtClean="0"/>
          </a:p>
          <a:p>
            <a:pPr algn="ctr"/>
            <a:endParaRPr lang="en-US" sz="3200" b="1" cap="all" dirty="0"/>
          </a:p>
          <a:p>
            <a:pPr algn="ctr"/>
            <a:r>
              <a:rPr lang="en-US" sz="1600" b="1" dirty="0" err="1"/>
              <a:t>Phiên</a:t>
            </a:r>
            <a:r>
              <a:rPr lang="en-US" sz="1600" b="1" dirty="0"/>
              <a:t> </a:t>
            </a:r>
            <a:r>
              <a:rPr lang="en-US" sz="1600" b="1" dirty="0" err="1"/>
              <a:t>bản</a:t>
            </a:r>
            <a:r>
              <a:rPr lang="en-US" sz="1600" b="1" dirty="0"/>
              <a:t> </a:t>
            </a:r>
            <a:r>
              <a:rPr lang="en-US" sz="1600" b="1" dirty="0" smtClean="0"/>
              <a:t>1.1.1</a:t>
            </a:r>
            <a:endParaRPr lang="en-US" sz="1600" dirty="0"/>
          </a:p>
          <a:p>
            <a:pPr algn="ctr"/>
            <a:r>
              <a:rPr lang="en-US" sz="1600" i="1" dirty="0" err="1"/>
              <a:t>Cập</a:t>
            </a:r>
            <a:r>
              <a:rPr lang="en-US" sz="1600" i="1" dirty="0"/>
              <a:t> </a:t>
            </a:r>
            <a:r>
              <a:rPr lang="en-US" sz="1600" i="1" dirty="0" err="1"/>
              <a:t>nhật</a:t>
            </a:r>
            <a:r>
              <a:rPr lang="en-US" sz="1600" i="1" dirty="0"/>
              <a:t> </a:t>
            </a:r>
            <a:r>
              <a:rPr lang="en-US" sz="1600" i="1" dirty="0" err="1"/>
              <a:t>ngày</a:t>
            </a:r>
            <a:r>
              <a:rPr lang="en-US" sz="1600" i="1" dirty="0"/>
              <a:t> </a:t>
            </a:r>
            <a:r>
              <a:rPr lang="en-US" sz="1600" i="1" dirty="0" smtClean="0"/>
              <a:t>05</a:t>
            </a:r>
            <a:r>
              <a:rPr lang="en-US" sz="1600" i="1" dirty="0" smtClean="0"/>
              <a:t>/09/2018</a:t>
            </a:r>
            <a:endParaRPr lang="en-US" sz="1600" dirty="0"/>
          </a:p>
          <a:p>
            <a:pPr algn="ctr"/>
            <a:r>
              <a:rPr lang="en-US" sz="3200" b="1" cap="all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76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79526"/>
            <a:ext cx="2476500" cy="46101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11581"/>
            <a:ext cx="2669540" cy="4745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2512" y="5905140"/>
            <a:ext cx="7475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/>
                <a:ea typeface="Open Sans"/>
              </a:rPr>
              <a:t>Thông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báo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kích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hoạt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thành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công</a:t>
            </a:r>
            <a:r>
              <a:rPr lang="en-US" sz="1400" dirty="0">
                <a:latin typeface="Open Sans"/>
                <a:ea typeface="Open Sans"/>
              </a:rPr>
              <a:t>                      </a:t>
            </a:r>
            <a:r>
              <a:rPr lang="en-US" sz="1400" dirty="0" smtClean="0">
                <a:latin typeface="Open Sans"/>
                <a:ea typeface="Open Sans"/>
              </a:rPr>
              <a:t>    </a:t>
            </a:r>
            <a:r>
              <a:rPr lang="en-US" sz="1400" dirty="0" err="1" smtClean="0">
                <a:latin typeface="Open Sans"/>
                <a:ea typeface="Open Sans"/>
              </a:rPr>
              <a:t>Kiểm</a:t>
            </a:r>
            <a:r>
              <a:rPr lang="en-US" sz="1400" dirty="0" smtClean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tra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trong</a:t>
            </a:r>
            <a:r>
              <a:rPr lang="en-US" sz="1400" dirty="0">
                <a:latin typeface="Open Sans"/>
                <a:ea typeface="Open Sans"/>
              </a:rPr>
              <a:t> tin </a:t>
            </a:r>
            <a:r>
              <a:rPr lang="en-US" sz="1400" dirty="0" err="1">
                <a:latin typeface="Open Sans"/>
                <a:ea typeface="Open Sans"/>
              </a:rPr>
              <a:t>nhắn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khách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hàng</a:t>
            </a:r>
            <a:endParaRPr lang="en-US" sz="1400" dirty="0"/>
          </a:p>
        </p:txBody>
      </p:sp>
      <p:sp>
        <p:nvSpPr>
          <p:cNvPr id="3" name="Right Arrow 2"/>
          <p:cNvSpPr/>
          <p:nvPr/>
        </p:nvSpPr>
        <p:spPr>
          <a:xfrm>
            <a:off x="3923928" y="335699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7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cứu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bảo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980728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22" y="922879"/>
            <a:ext cx="8229600" cy="4983162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8399" y="1482918"/>
            <a:ext cx="2419350" cy="39497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69" y="1384493"/>
            <a:ext cx="2487930" cy="40481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286565" y="3278802"/>
            <a:ext cx="733043" cy="3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18399" y="5627188"/>
            <a:ext cx="6900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Open Sans"/>
                <a:ea typeface="Open Sans"/>
              </a:rPr>
              <a:t>Chọn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chức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năng</a:t>
            </a:r>
            <a:r>
              <a:rPr lang="en-US" sz="1400" dirty="0">
                <a:latin typeface="Open Sans"/>
                <a:ea typeface="Open Sans"/>
              </a:rPr>
              <a:t> “ </a:t>
            </a:r>
            <a:r>
              <a:rPr lang="en-US" sz="1400" dirty="0" err="1">
                <a:latin typeface="Open Sans"/>
                <a:ea typeface="Open Sans"/>
              </a:rPr>
              <a:t>Tra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cứu</a:t>
            </a:r>
            <a:r>
              <a:rPr lang="en-US" sz="1400" dirty="0">
                <a:latin typeface="Open Sans"/>
                <a:ea typeface="Open Sans"/>
              </a:rPr>
              <a:t>”	            </a:t>
            </a:r>
            <a:r>
              <a:rPr lang="en-US" sz="1400" dirty="0" err="1">
                <a:latin typeface="Open Sans"/>
                <a:ea typeface="Open Sans"/>
              </a:rPr>
              <a:t>Nhập</a:t>
            </a:r>
            <a:r>
              <a:rPr lang="en-US" sz="1400" dirty="0">
                <a:latin typeface="Open Sans"/>
                <a:ea typeface="Open Sans"/>
              </a:rPr>
              <a:t> SĐT </a:t>
            </a:r>
            <a:r>
              <a:rPr lang="en-US" sz="1400" dirty="0" err="1">
                <a:latin typeface="Open Sans"/>
                <a:ea typeface="Open Sans"/>
              </a:rPr>
              <a:t>khách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hoặc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thông</a:t>
            </a:r>
            <a:r>
              <a:rPr lang="en-US" sz="1400" dirty="0">
                <a:latin typeface="Open Sans"/>
                <a:ea typeface="Open Sans"/>
              </a:rPr>
              <a:t> tin </a:t>
            </a:r>
            <a:r>
              <a:rPr lang="en-US" sz="1400" dirty="0" err="1">
                <a:latin typeface="Open Sans"/>
                <a:ea typeface="Open Sans"/>
              </a:rPr>
              <a:t>sản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phẩm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870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74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cứu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92696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600" dirty="0"/>
          </a:p>
          <a:p>
            <a:r>
              <a:rPr lang="en-US" sz="1500" dirty="0" err="1"/>
              <a:t>Chọn</a:t>
            </a:r>
            <a:r>
              <a:rPr lang="en-US" sz="1500" dirty="0"/>
              <a:t> </a:t>
            </a:r>
            <a:r>
              <a:rPr lang="en-US" sz="1500" dirty="0" err="1"/>
              <a:t>loại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hiển</a:t>
            </a:r>
            <a:r>
              <a:rPr lang="en-US" sz="1500" dirty="0"/>
              <a:t> </a:t>
            </a:r>
            <a:r>
              <a:rPr lang="en-US" sz="1500" dirty="0" err="1"/>
              <a:t>thị</a:t>
            </a:r>
            <a:r>
              <a:rPr lang="en-US" sz="1500" dirty="0"/>
              <a:t> Model name </a:t>
            </a:r>
            <a:r>
              <a:rPr lang="en-US" sz="1500" dirty="0" err="1"/>
              <a:t>tương</a:t>
            </a:r>
            <a:r>
              <a:rPr lang="en-US" sz="1500" dirty="0"/>
              <a:t> </a:t>
            </a:r>
            <a:r>
              <a:rPr lang="en-US" sz="1500" dirty="0" err="1"/>
              <a:t>ứng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Tìm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</a:t>
            </a:r>
            <a:r>
              <a:rPr lang="en-US" sz="1500" dirty="0" err="1"/>
              <a:t>số</a:t>
            </a:r>
            <a:r>
              <a:rPr lang="en-US" sz="1500" dirty="0"/>
              <a:t> </a:t>
            </a:r>
            <a:r>
              <a:rPr lang="en-US" sz="1500" dirty="0" err="1"/>
              <a:t>điện</a:t>
            </a:r>
            <a:r>
              <a:rPr lang="en-US" sz="1500" dirty="0"/>
              <a:t> </a:t>
            </a:r>
            <a:r>
              <a:rPr lang="en-US" sz="1500" dirty="0" err="1"/>
              <a:t>thoại</a:t>
            </a:r>
            <a:r>
              <a:rPr lang="en-US" sz="1500" dirty="0"/>
              <a:t>, </a:t>
            </a:r>
            <a:r>
              <a:rPr lang="en-US" sz="1500" dirty="0" err="1"/>
              <a:t>kết</a:t>
            </a:r>
            <a:r>
              <a:rPr lang="en-US" sz="1500" dirty="0"/>
              <a:t> </a:t>
            </a:r>
            <a:r>
              <a:rPr lang="en-US" sz="1500" dirty="0" err="1"/>
              <a:t>quả</a:t>
            </a:r>
            <a:r>
              <a:rPr lang="en-US" sz="1500" dirty="0"/>
              <a:t> </a:t>
            </a:r>
            <a:r>
              <a:rPr lang="en-US" sz="1500" dirty="0" err="1"/>
              <a:t>tìm</a:t>
            </a:r>
            <a:r>
              <a:rPr lang="en-US" sz="1500" dirty="0"/>
              <a:t> </a:t>
            </a:r>
            <a:r>
              <a:rPr lang="en-US" sz="1500" dirty="0" err="1"/>
              <a:t>kiếm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thể</a:t>
            </a:r>
            <a:r>
              <a:rPr lang="en-US" sz="1500" dirty="0"/>
              <a:t> </a:t>
            </a:r>
            <a:r>
              <a:rPr lang="en-US" sz="1500" dirty="0" err="1"/>
              <a:t>là</a:t>
            </a:r>
            <a:r>
              <a:rPr lang="en-US" sz="1500" dirty="0"/>
              <a:t> </a:t>
            </a:r>
            <a:r>
              <a:rPr lang="en-US" sz="1500" dirty="0" err="1"/>
              <a:t>một</a:t>
            </a:r>
            <a:r>
              <a:rPr lang="en-US" sz="1500" dirty="0"/>
              <a:t> </a:t>
            </a:r>
            <a:r>
              <a:rPr lang="en-US" sz="1500" dirty="0" err="1"/>
              <a:t>danh</a:t>
            </a:r>
            <a:r>
              <a:rPr lang="en-US" sz="1500" dirty="0"/>
              <a:t> </a:t>
            </a:r>
            <a:r>
              <a:rPr lang="en-US" sz="1500" dirty="0" err="1"/>
              <a:t>sách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của</a:t>
            </a:r>
            <a:r>
              <a:rPr lang="en-US" sz="1500" dirty="0"/>
              <a:t> </a:t>
            </a:r>
            <a:r>
              <a:rPr lang="en-US" sz="1500" dirty="0" err="1"/>
              <a:t>khách</a:t>
            </a:r>
            <a:r>
              <a:rPr lang="en-US" sz="1500" dirty="0"/>
              <a:t> </a:t>
            </a:r>
            <a:r>
              <a:rPr lang="en-US" sz="1500" dirty="0" err="1"/>
              <a:t>hàng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Tìm</a:t>
            </a:r>
            <a:r>
              <a:rPr lang="en-US" sz="1500" dirty="0"/>
              <a:t> </a:t>
            </a:r>
            <a:r>
              <a:rPr lang="en-US" sz="1500" dirty="0" err="1"/>
              <a:t>theo</a:t>
            </a:r>
            <a:r>
              <a:rPr lang="en-US" sz="1500" dirty="0"/>
              <a:t> Model name </a:t>
            </a:r>
            <a:r>
              <a:rPr lang="en-US" sz="1500" dirty="0" err="1"/>
              <a:t>và</a:t>
            </a:r>
            <a:r>
              <a:rPr lang="en-US" sz="1500" dirty="0"/>
              <a:t> serial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hiện</a:t>
            </a:r>
            <a:r>
              <a:rPr lang="en-US" sz="1500" dirty="0"/>
              <a:t> </a:t>
            </a:r>
            <a:r>
              <a:rPr lang="en-US" sz="1500" dirty="0" err="1"/>
              <a:t>chính</a:t>
            </a:r>
            <a:r>
              <a:rPr lang="en-US" sz="1500" dirty="0"/>
              <a:t> </a:t>
            </a:r>
            <a:r>
              <a:rPr lang="en-US" sz="1500" dirty="0" err="1"/>
              <a:t>xác</a:t>
            </a:r>
            <a:r>
              <a:rPr lang="en-US" sz="1500" dirty="0"/>
              <a:t> 1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.</a:t>
            </a:r>
          </a:p>
          <a:p>
            <a:r>
              <a:rPr lang="en-US" sz="1500" dirty="0" err="1"/>
              <a:t>Trường</a:t>
            </a:r>
            <a:r>
              <a:rPr lang="en-US" sz="1500" dirty="0"/>
              <a:t> </a:t>
            </a:r>
            <a:r>
              <a:rPr lang="en-US" sz="1500" dirty="0" err="1"/>
              <a:t>hợp</a:t>
            </a:r>
            <a:r>
              <a:rPr lang="en-US" sz="1500" dirty="0"/>
              <a:t> </a:t>
            </a:r>
            <a:r>
              <a:rPr lang="en-US" sz="1500" dirty="0" err="1"/>
              <a:t>không</a:t>
            </a:r>
            <a:r>
              <a:rPr lang="en-US" sz="1500" dirty="0"/>
              <a:t> </a:t>
            </a:r>
            <a:r>
              <a:rPr lang="en-US" sz="1500" dirty="0" err="1"/>
              <a:t>có</a:t>
            </a:r>
            <a:r>
              <a:rPr lang="en-US" sz="1500" dirty="0"/>
              <a:t> </a:t>
            </a:r>
            <a:r>
              <a:rPr lang="en-US" sz="1500" dirty="0" err="1"/>
              <a:t>sản</a:t>
            </a:r>
            <a:r>
              <a:rPr lang="en-US" sz="1500" dirty="0"/>
              <a:t> </a:t>
            </a:r>
            <a:r>
              <a:rPr lang="en-US" sz="1500" dirty="0" err="1"/>
              <a:t>phẩm</a:t>
            </a:r>
            <a:r>
              <a:rPr lang="en-US" sz="1500" dirty="0"/>
              <a:t> </a:t>
            </a:r>
            <a:r>
              <a:rPr lang="en-US" sz="1500" dirty="0" err="1"/>
              <a:t>phù</a:t>
            </a:r>
            <a:r>
              <a:rPr lang="en-US" sz="1500" dirty="0"/>
              <a:t> </a:t>
            </a:r>
            <a:r>
              <a:rPr lang="en-US" sz="1500" dirty="0" err="1"/>
              <a:t>hợp</a:t>
            </a:r>
            <a:r>
              <a:rPr lang="en-US" sz="1500" dirty="0"/>
              <a:t> </a:t>
            </a:r>
            <a:r>
              <a:rPr lang="en-US" sz="1500" dirty="0" err="1"/>
              <a:t>hệ</a:t>
            </a:r>
            <a:r>
              <a:rPr lang="en-US" sz="1500" dirty="0"/>
              <a:t> </a:t>
            </a:r>
            <a:r>
              <a:rPr lang="en-US" sz="1500" dirty="0" err="1"/>
              <a:t>thống</a:t>
            </a:r>
            <a:r>
              <a:rPr lang="en-US" sz="1500" dirty="0"/>
              <a:t> </a:t>
            </a:r>
            <a:r>
              <a:rPr lang="en-US" sz="1500" dirty="0" err="1"/>
              <a:t>sẽ</a:t>
            </a:r>
            <a:r>
              <a:rPr lang="en-US" sz="1500" dirty="0"/>
              <a:t> </a:t>
            </a:r>
            <a:r>
              <a:rPr lang="en-US" sz="1500" dirty="0" err="1"/>
              <a:t>thông</a:t>
            </a:r>
            <a:r>
              <a:rPr lang="en-US" sz="1500" dirty="0"/>
              <a:t> </a:t>
            </a:r>
            <a:r>
              <a:rPr lang="en-US" sz="1500" dirty="0" err="1"/>
              <a:t>báo</a:t>
            </a:r>
            <a:r>
              <a:rPr lang="en-US" sz="1500" dirty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1002576" y="2276872"/>
            <a:ext cx="2428875" cy="38164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5076056" y="2276872"/>
            <a:ext cx="2418080" cy="381642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851920" y="3861048"/>
            <a:ext cx="72008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0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74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III.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chính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sách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bảo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692696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51920" y="2850255"/>
            <a:ext cx="72008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818" y="1286421"/>
            <a:ext cx="2238375" cy="39655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6"/>
          <a:stretch/>
        </p:blipFill>
        <p:spPr bwMode="auto">
          <a:xfrm>
            <a:off x="5076056" y="1286421"/>
            <a:ext cx="2257425" cy="40157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543984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Open Sans"/>
                <a:ea typeface="Open Sans"/>
              </a:rPr>
              <a:t>        </a:t>
            </a:r>
            <a:r>
              <a:rPr lang="en-US" sz="1400" dirty="0" err="1" smtClean="0">
                <a:latin typeface="Open Sans"/>
                <a:ea typeface="Open Sans"/>
              </a:rPr>
              <a:t>Chọn</a:t>
            </a:r>
            <a:r>
              <a:rPr lang="en-US" sz="1400" dirty="0" smtClean="0">
                <a:latin typeface="Open Sans"/>
                <a:ea typeface="Open Sans"/>
              </a:rPr>
              <a:t> </a:t>
            </a:r>
            <a:r>
              <a:rPr lang="en-US" sz="1400" dirty="0">
                <a:latin typeface="Open Sans"/>
                <a:ea typeface="Open Sans"/>
              </a:rPr>
              <a:t>“</a:t>
            </a:r>
            <a:r>
              <a:rPr lang="en-US" sz="1400" dirty="0" err="1">
                <a:latin typeface="Open Sans"/>
                <a:ea typeface="Open Sans"/>
              </a:rPr>
              <a:t>Chính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sách</a:t>
            </a:r>
            <a:r>
              <a:rPr lang="en-US" sz="1400" dirty="0">
                <a:latin typeface="Open Sans"/>
                <a:ea typeface="Open Sans"/>
              </a:rPr>
              <a:t>”		</a:t>
            </a:r>
            <a:r>
              <a:rPr lang="en-US" sz="1400" dirty="0" smtClean="0">
                <a:latin typeface="Open Sans"/>
                <a:ea typeface="Open Sans"/>
              </a:rPr>
              <a:t>             </a:t>
            </a:r>
            <a:r>
              <a:rPr lang="en-US" sz="1400" dirty="0" err="1" smtClean="0">
                <a:latin typeface="Open Sans"/>
                <a:ea typeface="Open Sans"/>
              </a:rPr>
              <a:t>Xem</a:t>
            </a:r>
            <a:r>
              <a:rPr lang="en-US" sz="1400" dirty="0" smtClean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thông</a:t>
            </a:r>
            <a:r>
              <a:rPr lang="en-US" sz="1400" dirty="0">
                <a:latin typeface="Open Sans"/>
                <a:ea typeface="Open Sans"/>
              </a:rPr>
              <a:t> tin </a:t>
            </a:r>
            <a:r>
              <a:rPr lang="en-US" sz="1400" dirty="0" err="1">
                <a:latin typeface="Open Sans"/>
                <a:ea typeface="Open Sans"/>
              </a:rPr>
              <a:t>chính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sách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676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74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IV.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xem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báo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cáo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-34320" y="655809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51920" y="2850255"/>
            <a:ext cx="720080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818" y="1286421"/>
            <a:ext cx="2238375" cy="39655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543984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Open Sans"/>
                <a:ea typeface="Open Sans"/>
              </a:rPr>
              <a:t>        </a:t>
            </a:r>
            <a:r>
              <a:rPr lang="en-US" sz="1400" dirty="0" err="1"/>
              <a:t>Chọn</a:t>
            </a:r>
            <a:r>
              <a:rPr lang="en-US" sz="1400" dirty="0"/>
              <a:t> “</a:t>
            </a:r>
            <a:r>
              <a:rPr lang="en-US" sz="1400" dirty="0" err="1"/>
              <a:t>Báo</a:t>
            </a:r>
            <a:r>
              <a:rPr lang="en-US" sz="1400" dirty="0"/>
              <a:t> </a:t>
            </a:r>
            <a:r>
              <a:rPr lang="en-US" sz="1400" dirty="0" err="1"/>
              <a:t>cáo</a:t>
            </a:r>
            <a:r>
              <a:rPr lang="en-US" sz="1400" dirty="0"/>
              <a:t>”		</a:t>
            </a:r>
            <a:r>
              <a:rPr lang="en-US" sz="1400" dirty="0" smtClean="0"/>
              <a:t>                                         </a:t>
            </a:r>
            <a:r>
              <a:rPr lang="en-US" sz="1400" dirty="0" err="1" smtClean="0"/>
              <a:t>Chọn</a:t>
            </a:r>
            <a:r>
              <a:rPr lang="en-US" sz="1400" dirty="0" smtClean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cần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endParaRPr lang="en-US" sz="1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4"/>
          <a:stretch/>
        </p:blipFill>
        <p:spPr bwMode="auto">
          <a:xfrm>
            <a:off x="4932040" y="1244423"/>
            <a:ext cx="2237105" cy="39916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7331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74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khoản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nhân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-34320" y="655809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543984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Open Sans"/>
                <a:ea typeface="Open Sans"/>
              </a:rPr>
              <a:t>                   </a:t>
            </a:r>
            <a:r>
              <a:rPr lang="en-US" sz="1400" dirty="0" err="1"/>
              <a:t>Chọn</a:t>
            </a:r>
            <a:r>
              <a:rPr lang="en-US" sz="1400" dirty="0"/>
              <a:t> “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khoản</a:t>
            </a:r>
            <a:r>
              <a:rPr lang="en-US" sz="1400" dirty="0"/>
              <a:t>”		 </a:t>
            </a:r>
            <a:r>
              <a:rPr lang="en-US" sz="1400" dirty="0" smtClean="0"/>
              <a:t>                   </a:t>
            </a:r>
            <a:r>
              <a:rPr lang="en-US" sz="1400" dirty="0" err="1" smtClean="0"/>
              <a:t>Chọn</a:t>
            </a:r>
            <a:r>
              <a:rPr lang="en-US" sz="1400" dirty="0" smtClean="0"/>
              <a:t> </a:t>
            </a:r>
            <a:r>
              <a:rPr lang="en-US" sz="1400" dirty="0" err="1"/>
              <a:t>chức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cần</a:t>
            </a:r>
            <a:r>
              <a:rPr lang="en-US" sz="1400" dirty="0"/>
              <a:t> </a:t>
            </a:r>
            <a:r>
              <a:rPr lang="en-US" sz="1400" dirty="0" err="1"/>
              <a:t>quản</a:t>
            </a:r>
            <a:r>
              <a:rPr lang="en-US" sz="1400" dirty="0"/>
              <a:t> </a:t>
            </a:r>
            <a:r>
              <a:rPr lang="en-US" sz="1400" dirty="0" err="1"/>
              <a:t>lý</a:t>
            </a:r>
            <a:endParaRPr lang="en-US" sz="1400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879" y="1488373"/>
            <a:ext cx="2207895" cy="391287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/>
        </p:blipFill>
        <p:spPr bwMode="auto">
          <a:xfrm>
            <a:off x="5199697" y="1472565"/>
            <a:ext cx="2197100" cy="38969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080480" y="3284984"/>
            <a:ext cx="63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1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874"/>
            <a:ext cx="8229600" cy="59372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V.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tài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khoản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cá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nhân</a:t>
            </a:r>
            <a:endParaRPr lang="en-US" sz="20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-34320" y="655809"/>
            <a:ext cx="8229600" cy="4983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5460458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Cập</a:t>
            </a:r>
            <a:r>
              <a:rPr lang="en-US" sz="1400" dirty="0"/>
              <a:t> </a:t>
            </a:r>
            <a:r>
              <a:rPr lang="en-US" sz="1400" dirty="0" err="1" smtClean="0"/>
              <a:t>nhật</a:t>
            </a:r>
            <a:r>
              <a:rPr lang="en-US" sz="1400" dirty="0" smtClean="0"/>
              <a:t> avatar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                           </a:t>
            </a:r>
            <a:r>
              <a:rPr lang="en-US" sz="1400" dirty="0" err="1" smtClean="0"/>
              <a:t>Cậpnhật</a:t>
            </a:r>
            <a:r>
              <a:rPr lang="en-US" sz="1400" dirty="0" smtClean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tin </a:t>
            </a:r>
            <a:r>
              <a:rPr lang="en-US" sz="1400" dirty="0" err="1"/>
              <a:t>tài</a:t>
            </a:r>
            <a:r>
              <a:rPr lang="en-US" sz="1400" dirty="0"/>
              <a:t> </a:t>
            </a:r>
            <a:r>
              <a:rPr lang="en-US" sz="1400" dirty="0" err="1"/>
              <a:t>khoản</a:t>
            </a:r>
            <a:endParaRPr lang="en-US" sz="1400" dirty="0"/>
          </a:p>
        </p:txBody>
      </p:sp>
      <p:sp>
        <p:nvSpPr>
          <p:cNvPr id="6" name="Right Arrow 5"/>
          <p:cNvSpPr/>
          <p:nvPr/>
        </p:nvSpPr>
        <p:spPr>
          <a:xfrm>
            <a:off x="4080480" y="3284984"/>
            <a:ext cx="63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 bwMode="auto">
          <a:xfrm>
            <a:off x="1547664" y="1290404"/>
            <a:ext cx="2198370" cy="388874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8"/>
          <a:stretch/>
        </p:blipFill>
        <p:spPr bwMode="auto">
          <a:xfrm>
            <a:off x="4976664" y="1280244"/>
            <a:ext cx="2216150" cy="39408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913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File-srv1\共有2\第2営業局\0-表示標準各種（マニュアルとロゴ）\三菱電機表示標準\三菱電機ロゴ【海外用一式】ai-eps-jpg\海外 コーポレートロゴ＋CFB カラー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88" y="1720989"/>
            <a:ext cx="6745625" cy="293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Mục</a:t>
            </a:r>
            <a:r>
              <a:rPr lang="en-US" dirty="0"/>
              <a:t> </a:t>
            </a:r>
            <a:r>
              <a:rPr lang="en-US" dirty="0" err="1" smtClean="0"/>
              <a:t>lục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916832"/>
            <a:ext cx="6192688" cy="41373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 smtClean="0"/>
              <a:t>kích</a:t>
            </a:r>
            <a:r>
              <a:rPr lang="en-US" sz="2400" dirty="0"/>
              <a:t> </a:t>
            </a:r>
            <a:r>
              <a:rPr lang="en-US" sz="2400" dirty="0" err="1" smtClean="0"/>
              <a:t>hoạt</a:t>
            </a:r>
            <a:r>
              <a:rPr lang="en-US" sz="2400" dirty="0"/>
              <a:t> </a:t>
            </a:r>
            <a:r>
              <a:rPr lang="en-US" sz="2400" dirty="0" err="1" smtClean="0"/>
              <a:t>bảo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 smtClean="0"/>
              <a:t>tra</a:t>
            </a:r>
            <a:r>
              <a:rPr lang="en-US" sz="2400" dirty="0"/>
              <a:t> </a:t>
            </a:r>
            <a:r>
              <a:rPr lang="en-US" sz="2400" dirty="0" err="1" smtClean="0"/>
              <a:t>cứu</a:t>
            </a:r>
            <a:r>
              <a:rPr lang="en-US" sz="2400" dirty="0"/>
              <a:t> </a:t>
            </a:r>
            <a:r>
              <a:rPr lang="en-US" sz="2400" dirty="0" err="1" smtClean="0"/>
              <a:t>bảo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/>
              <a:t>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cáo</a:t>
            </a: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vi-VN" sz="2200" dirty="0">
                <a:latin typeface="Calibri (Body)"/>
              </a:rPr>
              <a:t>Hướng dẫn quản lý tài khoản cá nhân</a:t>
            </a:r>
            <a:endParaRPr lang="en-US" sz="22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5026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</a:rPr>
              <a:t>Màn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hoạt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bảo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hành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103710"/>
            <a:ext cx="8229600" cy="498316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lvl="0" indent="0" algn="ctr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4724" y="5932983"/>
            <a:ext cx="778720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1400" dirty="0"/>
              <a:t>Đăng nhập bằng tài khoản đã tạo		                 </a:t>
            </a:r>
            <a:r>
              <a:rPr lang="vi-VN" sz="1400" dirty="0" smtClean="0"/>
              <a:t>Chọn </a:t>
            </a:r>
            <a:r>
              <a:rPr lang="vi-VN" sz="1400" dirty="0"/>
              <a:t>“Kích hoạt bảo hành”</a:t>
            </a:r>
            <a:endParaRPr lang="en-US" sz="1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4"/>
          <a:stretch/>
        </p:blipFill>
        <p:spPr bwMode="auto">
          <a:xfrm>
            <a:off x="836264" y="1701984"/>
            <a:ext cx="2252980" cy="40100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727939"/>
            <a:ext cx="2252980" cy="399161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635896" y="3501008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I. </a:t>
            </a:r>
            <a:r>
              <a:rPr lang="en-US" sz="2200" b="1" dirty="0" err="1">
                <a:solidFill>
                  <a:srgbClr val="FF0000"/>
                </a:solidFill>
              </a:rPr>
              <a:t>Màn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hình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kích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hoạt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bảo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hành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1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  <a:p>
            <a:pPr lvl="0" fontAlgn="base">
              <a:spcAft>
                <a:spcPct val="0"/>
              </a:spcAft>
              <a:buFontTx/>
              <a:buChar char="-"/>
            </a:pPr>
            <a:r>
              <a:rPr lang="en-US" altLang="en-US" sz="1600" dirty="0" err="1" smtClean="0"/>
              <a:t>Có</a:t>
            </a:r>
            <a:r>
              <a:rPr lang="en-US" altLang="en-US" sz="1600" dirty="0" smtClean="0"/>
              <a:t> 2 </a:t>
            </a:r>
            <a:r>
              <a:rPr lang="en-US" altLang="en-US" sz="1600" dirty="0" err="1" smtClean="0"/>
              <a:t>cách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kích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hoạt</a:t>
            </a:r>
            <a:r>
              <a:rPr lang="en-US" altLang="en-US" sz="1600" dirty="0" smtClean="0"/>
              <a:t>:     </a:t>
            </a:r>
          </a:p>
          <a:p>
            <a:pPr marL="0" lvl="0" indent="0" fontAlgn="base">
              <a:spcAft>
                <a:spcPct val="0"/>
              </a:spcAft>
              <a:buNone/>
            </a:pPr>
            <a:r>
              <a:rPr lang="en-US" altLang="en-US" sz="1600" dirty="0" smtClean="0"/>
              <a:t>+  </a:t>
            </a:r>
            <a:r>
              <a:rPr lang="en-US" altLang="en-US" sz="1600" dirty="0" err="1"/>
              <a:t>Cách</a:t>
            </a:r>
            <a:r>
              <a:rPr lang="en-US" altLang="en-US" sz="1600" dirty="0"/>
              <a:t> 1:  </a:t>
            </a:r>
            <a:r>
              <a:rPr lang="en-US" altLang="en-US" sz="1600" dirty="0" err="1"/>
              <a:t>Kích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hoạt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bằng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cách</a:t>
            </a:r>
            <a:r>
              <a:rPr lang="en-US" altLang="en-US" sz="1600" dirty="0"/>
              <a:t> scan barcode</a:t>
            </a:r>
            <a:endParaRPr lang="en-US" sz="1600" dirty="0"/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4"/>
          <a:stretch/>
        </p:blipFill>
        <p:spPr bwMode="auto">
          <a:xfrm>
            <a:off x="818689" y="1988840"/>
            <a:ext cx="2376805" cy="38332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3"/>
          <a:stretch/>
        </p:blipFill>
        <p:spPr bwMode="auto">
          <a:xfrm>
            <a:off x="4760047" y="1916832"/>
            <a:ext cx="2362200" cy="39040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18689" y="5778694"/>
            <a:ext cx="59105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 dirty="0" smtClean="0">
                <a:ln>
                  <a:noFill/>
                </a:ln>
                <a:solidFill>
                  <a:srgbClr val="695D46"/>
                </a:solidFill>
                <a:effectLst/>
                <a:latin typeface="Arial" panose="020B0604020202020204" pitchFamily="34" charset="0"/>
                <a:ea typeface="Open Sans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100" b="0" i="0" u="none" strike="noStrike" cap="none" normalizeH="0" baseline="0" dirty="0" smtClean="0">
                <a:ln>
                  <a:noFill/>
                </a:ln>
                <a:solidFill>
                  <a:srgbClr val="695D46"/>
                </a:solidFill>
                <a:effectLst/>
                <a:latin typeface="Arial" panose="020B0604020202020204" pitchFamily="34" charset="0"/>
                <a:ea typeface="Open Sans"/>
              </a:rPr>
              <a:t>         </a:t>
            </a:r>
            <a:r>
              <a:rPr kumimoji="0" lang="vi-V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"/>
              </a:rPr>
              <a:t>Chọn “Scan barcode”		</a:t>
            </a:r>
            <a:r>
              <a:rPr kumimoji="0" lang="en-US" altLang="en-US" sz="1100" dirty="0">
                <a:latin typeface="Arial" panose="020B0604020202020204" pitchFamily="34" charset="0"/>
                <a:ea typeface="Open Sans"/>
              </a:rPr>
              <a:t> </a:t>
            </a:r>
            <a:r>
              <a:rPr kumimoji="0" lang="en-US" altLang="en-US" sz="1100" dirty="0" smtClean="0">
                <a:latin typeface="Arial" panose="020B0604020202020204" pitchFamily="34" charset="0"/>
                <a:ea typeface="Open Sans"/>
              </a:rPr>
              <a:t>                                    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"/>
              </a:rPr>
              <a:t> </a:t>
            </a:r>
            <a:r>
              <a:rPr kumimoji="0" lang="vi-VN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Open Sans"/>
              </a:rPr>
              <a:t>Quét mã vạch sản phẩm</a:t>
            </a:r>
            <a:endParaRPr kumimoji="0" lang="vi-V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491880" y="3502557"/>
            <a:ext cx="864096" cy="322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0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I. </a:t>
            </a:r>
            <a:r>
              <a:rPr lang="en-US" sz="2200" b="1" dirty="0" err="1">
                <a:solidFill>
                  <a:srgbClr val="FF0000"/>
                </a:solidFill>
              </a:rPr>
              <a:t>Màn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hình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kích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hoạt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</a:rPr>
              <a:t>bảo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hành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134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  <a:p>
            <a:pPr marL="0" indent="0"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Bar code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" y="2060848"/>
            <a:ext cx="3250704" cy="21519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55874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 smtClean="0"/>
              <a:t>lạnh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3048" y="2196057"/>
            <a:ext cx="280831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9" t="1691" r="23021" b="37959"/>
          <a:stretch/>
        </p:blipFill>
        <p:spPr>
          <a:xfrm>
            <a:off x="3295215" y="1816723"/>
            <a:ext cx="2525354" cy="36365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51920" y="55925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ĐHKK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384986" y="2815181"/>
            <a:ext cx="1656185" cy="52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2816328" y="2816277"/>
            <a:ext cx="1656185" cy="523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r="5477"/>
          <a:stretch/>
        </p:blipFill>
        <p:spPr>
          <a:xfrm>
            <a:off x="6012161" y="2196056"/>
            <a:ext cx="3049118" cy="14831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32240" y="55874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Quạt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229513" y="2248770"/>
            <a:ext cx="934776" cy="316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23528" y="6172974"/>
            <a:ext cx="8424936" cy="490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Lưu ý: ĐHKK </a:t>
            </a:r>
            <a:r>
              <a:rPr lang="en-US" dirty="0" err="1" smtClean="0"/>
              <a:t>phải</a:t>
            </a:r>
            <a:r>
              <a:rPr lang="en-US" dirty="0" smtClean="0"/>
              <a:t> scan barcode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dàn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Nếu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scan </a:t>
            </a:r>
            <a:r>
              <a:rPr lang="en-US" dirty="0" err="1" smtClean="0"/>
              <a:t>được</a:t>
            </a:r>
            <a:r>
              <a:rPr lang="en-US" dirty="0" smtClean="0"/>
              <a:t> barcode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kỳ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,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slide </a:t>
            </a:r>
            <a:r>
              <a:rPr lang="en-US" dirty="0" err="1" smtClean="0"/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7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2.2</a:t>
            </a:r>
          </a:p>
          <a:p>
            <a:pPr marL="0" indent="0">
              <a:buNone/>
            </a:pPr>
            <a:r>
              <a:rPr lang="en-US" sz="1600" dirty="0" smtClean="0"/>
              <a:t>+  </a:t>
            </a:r>
            <a:r>
              <a:rPr lang="en-US" sz="1600" dirty="0" err="1" smtClean="0"/>
              <a:t>Cách</a:t>
            </a:r>
            <a:r>
              <a:rPr lang="en-US" sz="1600" dirty="0" smtClean="0"/>
              <a:t> </a:t>
            </a:r>
            <a:r>
              <a:rPr lang="en-US" sz="1600" dirty="0"/>
              <a:t>2: </a:t>
            </a:r>
            <a:r>
              <a:rPr lang="en-US" sz="1600" dirty="0" err="1"/>
              <a:t>Nhập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tay</a:t>
            </a:r>
            <a:r>
              <a:rPr lang="en-US" sz="1600" dirty="0"/>
              <a:t>:  </a:t>
            </a:r>
            <a:r>
              <a:rPr lang="en-US" sz="1600" dirty="0" err="1"/>
              <a:t>Nhập</a:t>
            </a:r>
            <a:r>
              <a:rPr lang="en-US" sz="1600" dirty="0"/>
              <a:t> Model name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smtClean="0"/>
              <a:t>serial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                                                 </a:t>
            </a:r>
            <a:r>
              <a:rPr lang="en-US" sz="1400" dirty="0" err="1" smtClean="0"/>
              <a:t>Nhập</a:t>
            </a:r>
            <a:r>
              <a:rPr lang="en-US" sz="1400" dirty="0" smtClean="0"/>
              <a:t> </a:t>
            </a:r>
            <a:r>
              <a:rPr lang="en-US" sz="1400" dirty="0"/>
              <a:t>model </a:t>
            </a:r>
            <a:r>
              <a:rPr lang="en-US" sz="1400" dirty="0" err="1"/>
              <a:t>và</a:t>
            </a:r>
            <a:r>
              <a:rPr lang="en-US" sz="1400" dirty="0"/>
              <a:t> serial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phẩm</a:t>
            </a:r>
            <a:r>
              <a:rPr lang="en-US" sz="1400" dirty="0"/>
              <a:t> </a:t>
            </a:r>
            <a:r>
              <a:rPr lang="en-US" sz="1400" dirty="0" err="1"/>
              <a:t>cần</a:t>
            </a:r>
            <a:r>
              <a:rPr lang="en-US" sz="1400" dirty="0"/>
              <a:t> </a:t>
            </a:r>
            <a:r>
              <a:rPr lang="en-US" sz="1400" dirty="0" err="1"/>
              <a:t>kích</a:t>
            </a:r>
            <a:r>
              <a:rPr lang="en-US" sz="1400" dirty="0"/>
              <a:t> </a:t>
            </a:r>
            <a:r>
              <a:rPr lang="en-US" sz="1400" dirty="0" err="1"/>
              <a:t>hoạt</a:t>
            </a:r>
            <a:endParaRPr lang="en-US" sz="14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 smtClean="0"/>
          </a:p>
          <a:p>
            <a:pPr marL="0" indent="0">
              <a:buNone/>
            </a:pPr>
            <a:endParaRPr lang="en-US" sz="1600" dirty="0"/>
          </a:p>
          <a:p>
            <a:pPr lvl="0">
              <a:buFontTx/>
              <a:buChar char="-"/>
            </a:pPr>
            <a:endParaRPr lang="en-US" sz="1600" dirty="0"/>
          </a:p>
          <a:p>
            <a:pPr lvl="0">
              <a:buFontTx/>
              <a:buChar char="-"/>
            </a:pPr>
            <a:endParaRPr lang="en-US" sz="1600" dirty="0"/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70" y="1772817"/>
            <a:ext cx="2712720" cy="403244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60" y="1798131"/>
            <a:ext cx="2872105" cy="40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8301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hoạt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>
            <a:normAutofit/>
          </a:bodyPr>
          <a:lstStyle/>
          <a:p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loại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Model name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ứng</a:t>
            </a:r>
            <a:r>
              <a:rPr lang="en-US" sz="1600" dirty="0"/>
              <a:t>, </a:t>
            </a:r>
            <a:r>
              <a:rPr lang="en-US" sz="1600" dirty="0" err="1"/>
              <a:t>nhâp</a:t>
            </a:r>
            <a:r>
              <a:rPr lang="en-US" sz="1600" dirty="0"/>
              <a:t> serial =&gt; Click </a:t>
            </a:r>
            <a:r>
              <a:rPr lang="en-US" sz="1600" dirty="0" err="1"/>
              <a:t>Tìm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hiển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(</a:t>
            </a:r>
            <a:r>
              <a:rPr lang="en-US" sz="1600" dirty="0" err="1"/>
              <a:t>Nếu</a:t>
            </a:r>
            <a:r>
              <a:rPr lang="en-US" sz="1600" dirty="0"/>
              <a:t> </a:t>
            </a:r>
            <a:r>
              <a:rPr lang="en-US" sz="1600" dirty="0" err="1"/>
              <a:t>không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sản</a:t>
            </a:r>
            <a:r>
              <a:rPr lang="en-US" sz="1600" dirty="0"/>
              <a:t> </a:t>
            </a:r>
            <a:r>
              <a:rPr lang="en-US" sz="1600" dirty="0" err="1"/>
              <a:t>phẩm</a:t>
            </a:r>
            <a:r>
              <a:rPr lang="en-US" sz="1600" dirty="0"/>
              <a:t>, </a:t>
            </a:r>
            <a:r>
              <a:rPr lang="en-US" sz="1600" dirty="0" err="1"/>
              <a:t>hệ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 smtClean="0"/>
              <a:t>thông</a:t>
            </a:r>
            <a:r>
              <a:rPr lang="en-US" sz="1600" dirty="0" smtClean="0"/>
              <a:t> </a:t>
            </a:r>
            <a:r>
              <a:rPr lang="en-US" sz="1600" dirty="0" err="1"/>
              <a:t>báo</a:t>
            </a:r>
            <a:r>
              <a:rPr lang="en-US" sz="1600" dirty="0"/>
              <a:t>).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Lưu ý: </a:t>
            </a:r>
          </a:p>
          <a:p>
            <a:r>
              <a:rPr lang="en-US" sz="1600" dirty="0" err="1" smtClean="0"/>
              <a:t>Kích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ĐHKK </a:t>
            </a:r>
            <a:r>
              <a:rPr lang="en-US" sz="1600" dirty="0" err="1" smtClean="0"/>
              <a:t>bằng</a:t>
            </a:r>
            <a:r>
              <a:rPr lang="en-US" sz="1600" dirty="0" smtClean="0"/>
              <a:t> </a:t>
            </a:r>
            <a:r>
              <a:rPr lang="en-US" sz="1600" dirty="0" err="1" smtClean="0"/>
              <a:t>dàn</a:t>
            </a:r>
            <a:r>
              <a:rPr lang="en-US" sz="1600" dirty="0" smtClean="0"/>
              <a:t> </a:t>
            </a:r>
            <a:r>
              <a:rPr lang="en-US" sz="1600" dirty="0" err="1" smtClean="0"/>
              <a:t>lạnh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Nếu</a:t>
            </a:r>
            <a:r>
              <a:rPr lang="en-US" sz="1600" dirty="0" smtClean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Máy</a:t>
            </a:r>
            <a:r>
              <a:rPr lang="en-US" sz="1600" dirty="0"/>
              <a:t> </a:t>
            </a:r>
            <a:r>
              <a:rPr lang="en-US" sz="1600" dirty="0" err="1"/>
              <a:t>lạnh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dàn</a:t>
            </a:r>
            <a:r>
              <a:rPr lang="en-US" sz="1600" dirty="0"/>
              <a:t> </a:t>
            </a:r>
            <a:r>
              <a:rPr lang="en-US" sz="1600" dirty="0" err="1"/>
              <a:t>nóng</a:t>
            </a:r>
            <a:r>
              <a:rPr lang="en-US" sz="1600" dirty="0"/>
              <a:t> =&gt; </a:t>
            </a:r>
            <a:r>
              <a:rPr lang="en-US" sz="1600" dirty="0" err="1"/>
              <a:t>sẽ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thị</a:t>
            </a:r>
            <a:r>
              <a:rPr lang="en-US" sz="1600" dirty="0"/>
              <a:t> </a:t>
            </a:r>
            <a:r>
              <a:rPr lang="en-US" sz="1600" dirty="0" err="1"/>
              <a:t>thông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“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vui</a:t>
            </a:r>
            <a:r>
              <a:rPr lang="en-US" sz="1600" dirty="0"/>
              <a:t> </a:t>
            </a:r>
            <a:r>
              <a:rPr lang="en-US" sz="1600" dirty="0" err="1"/>
              <a:t>lòng</a:t>
            </a:r>
            <a:r>
              <a:rPr lang="en-US" sz="1600" dirty="0"/>
              <a:t> </a:t>
            </a:r>
            <a:r>
              <a:rPr lang="en-US" sz="1600" dirty="0" err="1"/>
              <a:t>kích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dàn</a:t>
            </a:r>
            <a:r>
              <a:rPr lang="en-US" sz="1600" dirty="0"/>
              <a:t> </a:t>
            </a:r>
            <a:r>
              <a:rPr lang="en-US" sz="1600" dirty="0" err="1"/>
              <a:t>lạnh</a:t>
            </a:r>
            <a:r>
              <a:rPr lang="en-US" sz="1600" dirty="0"/>
              <a:t> </a:t>
            </a:r>
            <a:r>
              <a:rPr lang="en-US" sz="1600" dirty="0" err="1"/>
              <a:t>máy</a:t>
            </a:r>
            <a:r>
              <a:rPr lang="en-US" sz="1600" dirty="0"/>
              <a:t> </a:t>
            </a:r>
            <a:r>
              <a:rPr lang="en-US" sz="1600" dirty="0" err="1"/>
              <a:t>lạnh</a:t>
            </a:r>
            <a:r>
              <a:rPr lang="en-US" sz="1600" dirty="0"/>
              <a:t>”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b="1" cap="all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89458"/>
            <a:ext cx="8229600" cy="498316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marL="0" lvl="0" indent="0" algn="ctr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2"/>
          <a:stretch/>
        </p:blipFill>
        <p:spPr bwMode="auto">
          <a:xfrm>
            <a:off x="1177421" y="1412776"/>
            <a:ext cx="2457450" cy="42862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412776"/>
            <a:ext cx="2505710" cy="42862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2448" y="5800154"/>
            <a:ext cx="7756015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vi-VN" sz="1400" dirty="0">
                <a:latin typeface="Open Sans"/>
                <a:ea typeface="Open Sans"/>
              </a:rPr>
              <a:t>Xem thông tin sản phẩm và </a:t>
            </a:r>
            <a:r>
              <a:rPr lang="vi-VN" sz="1400" dirty="0" smtClean="0">
                <a:latin typeface="Open Sans"/>
                <a:ea typeface="Open Sans"/>
              </a:rPr>
              <a:t>nhấn “Tiếp”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smtClean="0">
                <a:latin typeface="Open Sans"/>
                <a:ea typeface="Open Sans"/>
              </a:rPr>
              <a:t>                       </a:t>
            </a:r>
            <a:r>
              <a:rPr lang="en-US" sz="1400" dirty="0" err="1" smtClean="0">
                <a:latin typeface="Open Sans"/>
                <a:ea typeface="Open Sans"/>
              </a:rPr>
              <a:t>Nhập</a:t>
            </a:r>
            <a:r>
              <a:rPr lang="en-US" sz="1400" dirty="0" smtClean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số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điện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thoại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khách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mua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95936" y="3381039"/>
            <a:ext cx="874519" cy="335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2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I. </a:t>
            </a:r>
            <a:r>
              <a:rPr lang="en-US" sz="2000" b="1" dirty="0" err="1">
                <a:solidFill>
                  <a:srgbClr val="FF0000"/>
                </a:solidFill>
              </a:rPr>
              <a:t>Màn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kích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hành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83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2004"/>
            <a:ext cx="2571750" cy="42862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328779"/>
            <a:ext cx="2543810" cy="42862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780843"/>
            <a:ext cx="756084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400" dirty="0" err="1">
                <a:latin typeface="Open Sans"/>
                <a:ea typeface="Open Sans"/>
              </a:rPr>
              <a:t>Nhập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thông</a:t>
            </a:r>
            <a:r>
              <a:rPr lang="en-US" sz="1400" dirty="0">
                <a:latin typeface="Open Sans"/>
                <a:ea typeface="Open Sans"/>
              </a:rPr>
              <a:t> tin </a:t>
            </a:r>
            <a:r>
              <a:rPr lang="en-US" sz="1400" dirty="0" err="1">
                <a:latin typeface="Open Sans"/>
                <a:ea typeface="Open Sans"/>
              </a:rPr>
              <a:t>khách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mới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và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nhấn</a:t>
            </a:r>
            <a:r>
              <a:rPr lang="en-US" sz="1400" dirty="0">
                <a:latin typeface="Open Sans"/>
                <a:ea typeface="Open Sans"/>
              </a:rPr>
              <a:t> “</a:t>
            </a:r>
            <a:r>
              <a:rPr lang="en-US" sz="1400" dirty="0" err="1">
                <a:latin typeface="Open Sans"/>
                <a:ea typeface="Open Sans"/>
              </a:rPr>
              <a:t>Tiếp</a:t>
            </a:r>
            <a:r>
              <a:rPr lang="en-US" sz="1400" dirty="0">
                <a:latin typeface="Open Sans"/>
                <a:ea typeface="Open Sans"/>
              </a:rPr>
              <a:t>”                </a:t>
            </a:r>
            <a:r>
              <a:rPr lang="en-US" sz="1400" dirty="0" err="1">
                <a:latin typeface="Open Sans"/>
                <a:ea typeface="Open Sans"/>
              </a:rPr>
              <a:t>Kiểm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tra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lại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thông</a:t>
            </a:r>
            <a:r>
              <a:rPr lang="en-US" sz="1400" dirty="0">
                <a:latin typeface="Open Sans"/>
                <a:ea typeface="Open Sans"/>
              </a:rPr>
              <a:t> tin </a:t>
            </a:r>
            <a:r>
              <a:rPr lang="en-US" sz="1400" dirty="0" err="1">
                <a:latin typeface="Open Sans"/>
                <a:ea typeface="Open Sans"/>
              </a:rPr>
              <a:t>và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chọn</a:t>
            </a:r>
            <a:r>
              <a:rPr lang="en-US" sz="1400" dirty="0">
                <a:latin typeface="Open Sans"/>
                <a:ea typeface="Open Sans"/>
              </a:rPr>
              <a:t> “</a:t>
            </a:r>
            <a:r>
              <a:rPr lang="en-US" sz="1400" dirty="0" err="1">
                <a:latin typeface="Open Sans"/>
                <a:ea typeface="Open Sans"/>
              </a:rPr>
              <a:t>Kích</a:t>
            </a:r>
            <a:r>
              <a:rPr lang="en-US" sz="1400" dirty="0">
                <a:latin typeface="Open Sans"/>
                <a:ea typeface="Open Sans"/>
              </a:rPr>
              <a:t> </a:t>
            </a:r>
            <a:r>
              <a:rPr lang="en-US" sz="1400" dirty="0" err="1">
                <a:latin typeface="Open Sans"/>
                <a:ea typeface="Open Sans"/>
              </a:rPr>
              <a:t>hoạt</a:t>
            </a:r>
            <a:r>
              <a:rPr lang="en-US" sz="1400" dirty="0">
                <a:latin typeface="Open Sans"/>
                <a:ea typeface="Open Sans"/>
              </a:rPr>
              <a:t>”</a:t>
            </a:r>
            <a:endParaRPr lang="en-US" sz="1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95936" y="328498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708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On-screen Show (4:3)</PresentationFormat>
  <Paragraphs>145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(Body)</vt:lpstr>
      <vt:lpstr>Cambria</vt:lpstr>
      <vt:lpstr>Open Sans</vt:lpstr>
      <vt:lpstr>Tahoma</vt:lpstr>
      <vt:lpstr>Times New Roman</vt:lpstr>
      <vt:lpstr>1_Office ​​テーマ</vt:lpstr>
      <vt:lpstr>PowerPoint Presentation</vt:lpstr>
      <vt:lpstr>Mục lục</vt:lpstr>
      <vt:lpstr>   I. Màn hình kích hoạt bảo hành</vt:lpstr>
      <vt:lpstr> I. Màn hình kích hoạt bảo hành</vt:lpstr>
      <vt:lpstr> I. Màn hình kích hoạt bảo hành</vt:lpstr>
      <vt:lpstr>I. Màn hình kích hoạt bảo hành</vt:lpstr>
      <vt:lpstr>I. Màn hình kích hoạt bảo hành</vt:lpstr>
      <vt:lpstr>I. Màn hình kích hoạt bảo hành</vt:lpstr>
      <vt:lpstr>I. Màn hình kích hoạt bảo hành</vt:lpstr>
      <vt:lpstr>I. Màn hình kích hoạt bảo hành</vt:lpstr>
      <vt:lpstr>II. Màn hình tra cứu bảo hành</vt:lpstr>
      <vt:lpstr>II. Màn hình tra cứu bảo hành</vt:lpstr>
      <vt:lpstr>III. Màn hình chính sách bảo hành</vt:lpstr>
      <vt:lpstr>IV. Màn hình xem báo cáo</vt:lpstr>
      <vt:lpstr>V. Màn hình tài khoản cá nhân</vt:lpstr>
      <vt:lpstr>V. Màn hình tài khoản cá nhân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2014-07-29T10:26:08Z</dcterms:created>
  <dcterms:modified xsi:type="dcterms:W3CDTF">2018-09-05T01:46:32Z</dcterms:modified>
</cp:coreProperties>
</file>